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4578350" cy="11239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5" Type="http://schemas.openxmlformats.org/officeDocument/2006/relationships/viewProps" Target="viewProps.xml"/><Relationship Id="rId4" Type="http://schemas.openxmlformats.org/officeDocument/2006/relationships/tableStyles" Target="tableStyles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4578350" cy="11239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04949" y="76203"/>
            <a:ext cx="1943097" cy="86994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36958" y="101605"/>
            <a:ext cx="946161" cy="85089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393697"/>
            <a:ext cx="768338" cy="673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3377" y="0"/>
            <a:ext cx="882660" cy="412748"/>
          </a:xfrm>
          <a:prstGeom prst="rect">
            <a:avLst/>
          </a:prstGeom>
        </p:spPr>
      </p:pic>
      <p:sp>
        <p:nvSpPr>
          <p:cNvPr id="12" name="path 12"/>
          <p:cNvSpPr/>
          <p:nvPr/>
        </p:nvSpPr>
        <p:spPr>
          <a:xfrm>
            <a:off x="765163" y="854072"/>
            <a:ext cx="698505" cy="158757"/>
          </a:xfrm>
          <a:custGeom>
            <a:avLst/>
            <a:gdLst/>
            <a:ahLst/>
            <a:cxnLst/>
            <a:rect l="0" t="0" r="0" b="0"/>
            <a:pathLst>
              <a:path w="1100" h="250">
                <a:moveTo>
                  <a:pt x="5" y="5"/>
                </a:moveTo>
                <a:lnTo>
                  <a:pt x="5" y="45"/>
                </a:lnTo>
                <a:moveTo>
                  <a:pt x="5" y="5"/>
                </a:moveTo>
                <a:lnTo>
                  <a:pt x="134" y="5"/>
                </a:lnTo>
                <a:moveTo>
                  <a:pt x="134" y="5"/>
                </a:moveTo>
                <a:lnTo>
                  <a:pt x="134" y="45"/>
                </a:lnTo>
                <a:moveTo>
                  <a:pt x="5" y="45"/>
                </a:moveTo>
                <a:lnTo>
                  <a:pt x="134" y="45"/>
                </a:lnTo>
                <a:moveTo>
                  <a:pt x="134" y="5"/>
                </a:moveTo>
                <a:lnTo>
                  <a:pt x="134" y="45"/>
                </a:lnTo>
                <a:moveTo>
                  <a:pt x="134" y="5"/>
                </a:moveTo>
                <a:lnTo>
                  <a:pt x="315" y="5"/>
                </a:lnTo>
                <a:moveTo>
                  <a:pt x="315" y="5"/>
                </a:moveTo>
                <a:lnTo>
                  <a:pt x="315" y="45"/>
                </a:lnTo>
                <a:moveTo>
                  <a:pt x="134" y="45"/>
                </a:moveTo>
                <a:lnTo>
                  <a:pt x="315" y="45"/>
                </a:lnTo>
                <a:moveTo>
                  <a:pt x="315" y="5"/>
                </a:moveTo>
                <a:lnTo>
                  <a:pt x="315" y="45"/>
                </a:lnTo>
                <a:moveTo>
                  <a:pt x="315" y="5"/>
                </a:moveTo>
                <a:lnTo>
                  <a:pt x="385" y="5"/>
                </a:lnTo>
                <a:moveTo>
                  <a:pt x="385" y="5"/>
                </a:moveTo>
                <a:lnTo>
                  <a:pt x="385" y="45"/>
                </a:lnTo>
                <a:moveTo>
                  <a:pt x="315" y="45"/>
                </a:moveTo>
                <a:lnTo>
                  <a:pt x="385" y="45"/>
                </a:lnTo>
                <a:moveTo>
                  <a:pt x="385" y="5"/>
                </a:moveTo>
                <a:lnTo>
                  <a:pt x="385" y="45"/>
                </a:lnTo>
                <a:moveTo>
                  <a:pt x="385" y="5"/>
                </a:moveTo>
                <a:lnTo>
                  <a:pt x="505" y="5"/>
                </a:lnTo>
                <a:moveTo>
                  <a:pt x="505" y="5"/>
                </a:moveTo>
                <a:lnTo>
                  <a:pt x="505" y="45"/>
                </a:lnTo>
                <a:moveTo>
                  <a:pt x="385" y="45"/>
                </a:moveTo>
                <a:lnTo>
                  <a:pt x="505" y="45"/>
                </a:lnTo>
                <a:moveTo>
                  <a:pt x="505" y="5"/>
                </a:moveTo>
                <a:lnTo>
                  <a:pt x="505" y="175"/>
                </a:lnTo>
                <a:moveTo>
                  <a:pt x="505" y="5"/>
                </a:moveTo>
                <a:lnTo>
                  <a:pt x="805" y="5"/>
                </a:lnTo>
                <a:moveTo>
                  <a:pt x="805" y="5"/>
                </a:moveTo>
                <a:lnTo>
                  <a:pt x="805" y="175"/>
                </a:lnTo>
                <a:moveTo>
                  <a:pt x="505" y="175"/>
                </a:moveTo>
                <a:lnTo>
                  <a:pt x="805" y="175"/>
                </a:lnTo>
                <a:moveTo>
                  <a:pt x="805" y="5"/>
                </a:moveTo>
                <a:lnTo>
                  <a:pt x="805" y="115"/>
                </a:lnTo>
                <a:moveTo>
                  <a:pt x="805" y="5"/>
                </a:moveTo>
                <a:lnTo>
                  <a:pt x="1095" y="5"/>
                </a:lnTo>
                <a:moveTo>
                  <a:pt x="1095" y="5"/>
                </a:moveTo>
                <a:lnTo>
                  <a:pt x="1095" y="115"/>
                </a:lnTo>
                <a:moveTo>
                  <a:pt x="805" y="115"/>
                </a:moveTo>
                <a:lnTo>
                  <a:pt x="1095" y="115"/>
                </a:lnTo>
                <a:moveTo>
                  <a:pt x="5" y="45"/>
                </a:moveTo>
                <a:lnTo>
                  <a:pt x="5" y="85"/>
                </a:lnTo>
                <a:moveTo>
                  <a:pt x="5" y="45"/>
                </a:moveTo>
                <a:lnTo>
                  <a:pt x="134" y="45"/>
                </a:lnTo>
                <a:moveTo>
                  <a:pt x="134" y="45"/>
                </a:moveTo>
                <a:lnTo>
                  <a:pt x="134" y="85"/>
                </a:lnTo>
                <a:moveTo>
                  <a:pt x="5" y="85"/>
                </a:moveTo>
                <a:lnTo>
                  <a:pt x="134" y="85"/>
                </a:lnTo>
                <a:moveTo>
                  <a:pt x="134" y="45"/>
                </a:moveTo>
                <a:lnTo>
                  <a:pt x="134" y="85"/>
                </a:lnTo>
                <a:moveTo>
                  <a:pt x="134" y="45"/>
                </a:moveTo>
                <a:lnTo>
                  <a:pt x="315" y="45"/>
                </a:lnTo>
                <a:moveTo>
                  <a:pt x="315" y="45"/>
                </a:moveTo>
                <a:lnTo>
                  <a:pt x="315" y="85"/>
                </a:lnTo>
                <a:moveTo>
                  <a:pt x="134" y="85"/>
                </a:moveTo>
                <a:lnTo>
                  <a:pt x="315" y="85"/>
                </a:lnTo>
                <a:moveTo>
                  <a:pt x="315" y="45"/>
                </a:moveTo>
                <a:lnTo>
                  <a:pt x="315" y="85"/>
                </a:lnTo>
                <a:moveTo>
                  <a:pt x="315" y="45"/>
                </a:moveTo>
                <a:lnTo>
                  <a:pt x="385" y="45"/>
                </a:lnTo>
                <a:moveTo>
                  <a:pt x="385" y="45"/>
                </a:moveTo>
                <a:lnTo>
                  <a:pt x="385" y="85"/>
                </a:lnTo>
                <a:moveTo>
                  <a:pt x="315" y="85"/>
                </a:moveTo>
                <a:lnTo>
                  <a:pt x="385" y="85"/>
                </a:lnTo>
                <a:moveTo>
                  <a:pt x="385" y="45"/>
                </a:moveTo>
                <a:lnTo>
                  <a:pt x="385" y="85"/>
                </a:lnTo>
                <a:moveTo>
                  <a:pt x="385" y="45"/>
                </a:moveTo>
                <a:lnTo>
                  <a:pt x="505" y="45"/>
                </a:lnTo>
                <a:moveTo>
                  <a:pt x="505" y="45"/>
                </a:moveTo>
                <a:lnTo>
                  <a:pt x="505" y="85"/>
                </a:lnTo>
                <a:moveTo>
                  <a:pt x="385" y="85"/>
                </a:moveTo>
                <a:lnTo>
                  <a:pt x="505" y="85"/>
                </a:lnTo>
                <a:moveTo>
                  <a:pt x="5" y="85"/>
                </a:moveTo>
                <a:lnTo>
                  <a:pt x="5" y="115"/>
                </a:lnTo>
                <a:moveTo>
                  <a:pt x="5" y="85"/>
                </a:moveTo>
                <a:lnTo>
                  <a:pt x="134" y="85"/>
                </a:lnTo>
                <a:moveTo>
                  <a:pt x="134" y="85"/>
                </a:moveTo>
                <a:lnTo>
                  <a:pt x="134" y="115"/>
                </a:lnTo>
                <a:moveTo>
                  <a:pt x="5" y="115"/>
                </a:moveTo>
                <a:lnTo>
                  <a:pt x="134" y="115"/>
                </a:lnTo>
                <a:moveTo>
                  <a:pt x="134" y="85"/>
                </a:moveTo>
                <a:lnTo>
                  <a:pt x="134" y="115"/>
                </a:lnTo>
                <a:moveTo>
                  <a:pt x="134" y="85"/>
                </a:moveTo>
                <a:lnTo>
                  <a:pt x="315" y="85"/>
                </a:lnTo>
                <a:moveTo>
                  <a:pt x="315" y="85"/>
                </a:moveTo>
                <a:lnTo>
                  <a:pt x="315" y="115"/>
                </a:lnTo>
                <a:moveTo>
                  <a:pt x="134" y="115"/>
                </a:moveTo>
                <a:lnTo>
                  <a:pt x="315" y="115"/>
                </a:lnTo>
                <a:moveTo>
                  <a:pt x="315" y="85"/>
                </a:moveTo>
                <a:lnTo>
                  <a:pt x="315" y="115"/>
                </a:lnTo>
                <a:moveTo>
                  <a:pt x="315" y="85"/>
                </a:moveTo>
                <a:lnTo>
                  <a:pt x="385" y="85"/>
                </a:lnTo>
                <a:moveTo>
                  <a:pt x="385" y="85"/>
                </a:moveTo>
                <a:lnTo>
                  <a:pt x="385" y="115"/>
                </a:lnTo>
                <a:moveTo>
                  <a:pt x="315" y="115"/>
                </a:moveTo>
                <a:lnTo>
                  <a:pt x="385" y="115"/>
                </a:lnTo>
                <a:moveTo>
                  <a:pt x="385" y="85"/>
                </a:moveTo>
                <a:lnTo>
                  <a:pt x="385" y="115"/>
                </a:lnTo>
                <a:moveTo>
                  <a:pt x="385" y="85"/>
                </a:moveTo>
                <a:lnTo>
                  <a:pt x="505" y="85"/>
                </a:lnTo>
                <a:moveTo>
                  <a:pt x="505" y="85"/>
                </a:moveTo>
                <a:lnTo>
                  <a:pt x="505" y="115"/>
                </a:lnTo>
                <a:moveTo>
                  <a:pt x="385" y="115"/>
                </a:moveTo>
                <a:lnTo>
                  <a:pt x="505" y="115"/>
                </a:lnTo>
                <a:moveTo>
                  <a:pt x="5" y="115"/>
                </a:moveTo>
                <a:lnTo>
                  <a:pt x="5" y="175"/>
                </a:lnTo>
                <a:moveTo>
                  <a:pt x="5" y="115"/>
                </a:moveTo>
                <a:lnTo>
                  <a:pt x="134" y="115"/>
                </a:lnTo>
                <a:moveTo>
                  <a:pt x="134" y="115"/>
                </a:moveTo>
                <a:lnTo>
                  <a:pt x="134" y="175"/>
                </a:lnTo>
                <a:moveTo>
                  <a:pt x="5" y="175"/>
                </a:moveTo>
                <a:lnTo>
                  <a:pt x="134" y="175"/>
                </a:lnTo>
                <a:moveTo>
                  <a:pt x="134" y="115"/>
                </a:moveTo>
                <a:lnTo>
                  <a:pt x="134" y="175"/>
                </a:lnTo>
                <a:moveTo>
                  <a:pt x="134" y="115"/>
                </a:moveTo>
                <a:lnTo>
                  <a:pt x="315" y="115"/>
                </a:lnTo>
                <a:moveTo>
                  <a:pt x="315" y="115"/>
                </a:moveTo>
                <a:lnTo>
                  <a:pt x="315" y="175"/>
                </a:lnTo>
                <a:moveTo>
                  <a:pt x="134" y="175"/>
                </a:moveTo>
                <a:lnTo>
                  <a:pt x="315" y="175"/>
                </a:lnTo>
                <a:moveTo>
                  <a:pt x="315" y="115"/>
                </a:moveTo>
                <a:lnTo>
                  <a:pt x="315" y="175"/>
                </a:lnTo>
                <a:moveTo>
                  <a:pt x="315" y="115"/>
                </a:moveTo>
                <a:lnTo>
                  <a:pt x="385" y="115"/>
                </a:lnTo>
                <a:moveTo>
                  <a:pt x="385" y="115"/>
                </a:moveTo>
                <a:lnTo>
                  <a:pt x="385" y="175"/>
                </a:lnTo>
                <a:moveTo>
                  <a:pt x="315" y="175"/>
                </a:moveTo>
                <a:lnTo>
                  <a:pt x="385" y="175"/>
                </a:lnTo>
                <a:moveTo>
                  <a:pt x="385" y="115"/>
                </a:moveTo>
                <a:lnTo>
                  <a:pt x="385" y="175"/>
                </a:lnTo>
                <a:moveTo>
                  <a:pt x="385" y="115"/>
                </a:moveTo>
                <a:lnTo>
                  <a:pt x="505" y="115"/>
                </a:lnTo>
                <a:moveTo>
                  <a:pt x="505" y="115"/>
                </a:moveTo>
                <a:lnTo>
                  <a:pt x="505" y="175"/>
                </a:lnTo>
                <a:moveTo>
                  <a:pt x="385" y="175"/>
                </a:moveTo>
                <a:lnTo>
                  <a:pt x="505" y="175"/>
                </a:lnTo>
                <a:moveTo>
                  <a:pt x="805" y="115"/>
                </a:moveTo>
                <a:lnTo>
                  <a:pt x="805" y="245"/>
                </a:lnTo>
                <a:moveTo>
                  <a:pt x="805" y="115"/>
                </a:moveTo>
                <a:lnTo>
                  <a:pt x="1095" y="115"/>
                </a:lnTo>
                <a:moveTo>
                  <a:pt x="1095" y="115"/>
                </a:moveTo>
                <a:lnTo>
                  <a:pt x="1095" y="245"/>
                </a:lnTo>
                <a:moveTo>
                  <a:pt x="805" y="245"/>
                </a:moveTo>
                <a:lnTo>
                  <a:pt x="1095" y="245"/>
                </a:lnTo>
                <a:moveTo>
                  <a:pt x="5" y="175"/>
                </a:moveTo>
                <a:lnTo>
                  <a:pt x="5" y="245"/>
                </a:lnTo>
                <a:moveTo>
                  <a:pt x="5" y="175"/>
                </a:moveTo>
                <a:lnTo>
                  <a:pt x="134" y="175"/>
                </a:lnTo>
                <a:moveTo>
                  <a:pt x="134" y="175"/>
                </a:moveTo>
                <a:lnTo>
                  <a:pt x="134" y="245"/>
                </a:lnTo>
                <a:moveTo>
                  <a:pt x="5" y="245"/>
                </a:moveTo>
                <a:lnTo>
                  <a:pt x="134" y="245"/>
                </a:lnTo>
                <a:moveTo>
                  <a:pt x="134" y="175"/>
                </a:moveTo>
                <a:lnTo>
                  <a:pt x="134" y="245"/>
                </a:lnTo>
                <a:moveTo>
                  <a:pt x="134" y="175"/>
                </a:moveTo>
                <a:lnTo>
                  <a:pt x="315" y="175"/>
                </a:lnTo>
                <a:moveTo>
                  <a:pt x="315" y="175"/>
                </a:moveTo>
                <a:lnTo>
                  <a:pt x="315" y="245"/>
                </a:lnTo>
                <a:moveTo>
                  <a:pt x="134" y="245"/>
                </a:moveTo>
                <a:lnTo>
                  <a:pt x="315" y="245"/>
                </a:lnTo>
                <a:moveTo>
                  <a:pt x="315" y="175"/>
                </a:moveTo>
                <a:lnTo>
                  <a:pt x="315" y="245"/>
                </a:lnTo>
                <a:moveTo>
                  <a:pt x="315" y="175"/>
                </a:moveTo>
                <a:lnTo>
                  <a:pt x="505" y="175"/>
                </a:lnTo>
                <a:moveTo>
                  <a:pt x="505" y="175"/>
                </a:moveTo>
                <a:lnTo>
                  <a:pt x="505" y="245"/>
                </a:lnTo>
                <a:moveTo>
                  <a:pt x="315" y="245"/>
                </a:moveTo>
                <a:lnTo>
                  <a:pt x="505" y="245"/>
                </a:lnTo>
                <a:moveTo>
                  <a:pt x="505" y="175"/>
                </a:moveTo>
                <a:lnTo>
                  <a:pt x="505" y="245"/>
                </a:lnTo>
                <a:moveTo>
                  <a:pt x="505" y="175"/>
                </a:moveTo>
                <a:lnTo>
                  <a:pt x="805" y="175"/>
                </a:lnTo>
                <a:moveTo>
                  <a:pt x="805" y="175"/>
                </a:moveTo>
                <a:lnTo>
                  <a:pt x="805" y="245"/>
                </a:lnTo>
                <a:moveTo>
                  <a:pt x="505" y="245"/>
                </a:moveTo>
                <a:lnTo>
                  <a:pt x="805" y="24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/>
          <p:nvPr/>
        </p:nvSpPr>
        <p:spPr>
          <a:xfrm>
            <a:off x="1936761" y="975279"/>
            <a:ext cx="1202055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520"/>
              </a:lnSpc>
              <a:tabLst/>
            </a:pPr>
            <a:r>
              <a:rPr sz="600" kern="0" spc="0" baseline="1338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CDD</a:t>
            </a:r>
            <a:r>
              <a:rPr sz="600" kern="0" spc="10" baseline="1338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r>
              <a:rPr sz="600" kern="0" spc="0" baseline="1338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</a:t>
            </a:r>
            <a:r>
              <a:rPr sz="600" b="1" kern="0" spc="0" baseline="-398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CDD15B</a:t>
            </a:r>
            <a:endParaRPr sz="600" baseline="-398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3759756" y="9680"/>
            <a:ext cx="523875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73"/>
              </a:lnSpc>
              <a:tabLst/>
            </a:pPr>
            <a:r>
              <a:rPr sz="300" b="1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载荷白施图</a:t>
            </a: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Capeslty</a:t>
            </a:r>
            <a:r>
              <a:rPr sz="3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Ourt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718417" y="12645"/>
            <a:ext cx="548640" cy="74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2"/>
              </a:lnSpc>
              <a:tabLst/>
            </a:pPr>
            <a:r>
              <a:rPr sz="300" b="1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载有白线图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Caplty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Churt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740527" y="-12755"/>
            <a:ext cx="542290" cy="74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2"/>
              </a:lnSpc>
              <a:tabLst/>
            </a:pPr>
            <a:r>
              <a:rPr sz="300" b="1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载荷曲线图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Cperlty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Oart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sp>
        <p:nvSpPr>
          <p:cNvPr id="22" name="textbox 22"/>
          <p:cNvSpPr/>
          <p:nvPr/>
        </p:nvSpPr>
        <p:spPr>
          <a:xfrm rot="16200000">
            <a:off x="3330435" y="472579"/>
            <a:ext cx="346709" cy="80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0"/>
              </a:lnSpc>
              <a:spcBef>
                <a:spcPts val="1"/>
              </a:spcBef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</a:t>
            </a: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青</a:t>
            </a:r>
            <a:r>
              <a:rPr sz="3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</a:t>
            </a:r>
            <a:r>
              <a:rPr sz="3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</a:t>
            </a:r>
            <a:r>
              <a:rPr sz="3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作</a:t>
            </a: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3956042" y="968275"/>
            <a:ext cx="231140" cy="106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38"/>
              </a:lnSpc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CD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20B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6" name="textbox 26"/>
          <p:cNvSpPr/>
          <p:nvPr/>
        </p:nvSpPr>
        <p:spPr>
          <a:xfrm rot="16200000">
            <a:off x="1331377" y="486183"/>
            <a:ext cx="294004" cy="80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1"/>
              </a:lnSpc>
              <a:spcBef>
                <a:spcPts val="1"/>
              </a:spcBef>
              <a:tabLst/>
            </a:pPr>
            <a:r>
              <a:rPr sz="3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事光常制心n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66857" y="336555"/>
            <a:ext cx="38091" cy="571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Kingsoft-PDF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pdfbuilder</dc:subject>
  <dc:creator>Kingsoft-PDF</dc:creator>
  <dcterms:created xsi:type="dcterms:W3CDTF">2024-11-29T17:29:15Z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2024-11-29T17:29:15</vt:filetime>
  </property>
  <property fmtid="{D5CDD505-2E9C-101B-9397-08002B2CF9AE}" pid="4" name="UsrData">
    <vt:lpwstr>67498969c0dd9300204c9b0dwl</vt:lpwstr>
  </property>
</Properties>
</file>